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17" r:id="rId5"/>
    <p:sldId id="1018" r:id="rId6"/>
    <p:sldId id="1015" r:id="rId7"/>
    <p:sldId id="101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补全思维导图。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Children’s 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our toys to the classroom and have a toy show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small toy car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lovely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doll has blonde hair and blue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plane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it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man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boat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it very much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beautiful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happily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889670"/>
            <a:ext cx="309181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9654"/>
            <a:ext cx="10846920" cy="5407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plane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43" y="1628800"/>
            <a:ext cx="10866335" cy="27226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47534" y="24118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895406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34766" y="37087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34766" y="30569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673064" y="27285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06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“Lily has a lovely doll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 the chair.”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可知，莉莉的玩偶在椅子上，故选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there is a boat on the desk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big, but it’s new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Zhou Jie likes it very much.”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可知，船是周杰喜欢的玩具，故选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the plane on the shelf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says it can fly.”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可知，与迈克相关的玩具是飞机，故选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the plane on the shelf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says it can fly.”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可知，飞机在架子上，故选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短文主要讲述了在儿童节同学们带玩具到教室举办玩具展览的事，整个内容围绕玩具展览展开，所以中心词应是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 Show,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04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castle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beautiful garden and a big pool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a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animals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him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giraffe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tall.” They show him 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 is too long.” They show him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big.” They show him some golden fish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too small.” A hen lives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hen has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eggs turn into chicks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Chirp,chirp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loves the chicks and makes them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cute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26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6" y="2138221"/>
            <a:ext cx="11503266" cy="179483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959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3230563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 /pet/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宠物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giraffe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ʒə</a:t>
            </a:r>
            <a:r>
              <a:rPr lang="en-US" altLang="zh-CN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'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rɑ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长颈鹿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whale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鲸鱼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230563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 fish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金鱼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/hen/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母鸡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chick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小鸡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词汇积累.eps" descr="id:21474937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2023832"/>
            <a:ext cx="153670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344663"/>
              </p:ext>
            </p:extLst>
          </p:nvPr>
        </p:nvGraphicFramePr>
        <p:xfrm>
          <a:off x="334566" y="836712"/>
          <a:ext cx="11521280" cy="3888432"/>
        </p:xfrm>
        <a:graphic>
          <a:graphicData uri="http://schemas.openxmlformats.org/drawingml/2006/table">
            <a:tbl>
              <a:tblPr firstRow="1" firstCol="1" bandRow="1"/>
              <a:tblGrid>
                <a:gridCol w="1974748">
                  <a:extLst>
                    <a:ext uri="{9D8B030D-6E8A-4147-A177-3AD203B41FA5}">
                      <a16:colId xmlns:a16="http://schemas.microsoft.com/office/drawing/2014/main" val="4262814157"/>
                    </a:ext>
                  </a:extLst>
                </a:gridCol>
                <a:gridCol w="1841676">
                  <a:extLst>
                    <a:ext uri="{9D8B030D-6E8A-4147-A177-3AD203B41FA5}">
                      <a16:colId xmlns:a16="http://schemas.microsoft.com/office/drawing/2014/main" val="1721845720"/>
                    </a:ext>
                  </a:extLst>
                </a:gridCol>
                <a:gridCol w="2027170">
                  <a:extLst>
                    <a:ext uri="{9D8B030D-6E8A-4147-A177-3AD203B41FA5}">
                      <a16:colId xmlns:a16="http://schemas.microsoft.com/office/drawing/2014/main" val="3846363643"/>
                    </a:ext>
                  </a:extLst>
                </a:gridCol>
                <a:gridCol w="1894098">
                  <a:extLst>
                    <a:ext uri="{9D8B030D-6E8A-4147-A177-3AD203B41FA5}">
                      <a16:colId xmlns:a16="http://schemas.microsoft.com/office/drawing/2014/main" val="2512310751"/>
                    </a:ext>
                  </a:extLst>
                </a:gridCol>
                <a:gridCol w="1891794">
                  <a:extLst>
                    <a:ext uri="{9D8B030D-6E8A-4147-A177-3AD203B41FA5}">
                      <a16:colId xmlns:a16="http://schemas.microsoft.com/office/drawing/2014/main" val="2553678115"/>
                    </a:ext>
                  </a:extLst>
                </a:gridCol>
                <a:gridCol w="1891794">
                  <a:extLst>
                    <a:ext uri="{9D8B030D-6E8A-4147-A177-3AD203B41FA5}">
                      <a16:colId xmlns:a16="http://schemas.microsoft.com/office/drawing/2014/main" val="1294912522"/>
                    </a:ext>
                  </a:extLst>
                </a:gridCol>
              </a:tblGrid>
              <a:tr h="7515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giraffe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whale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golden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chicks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036235"/>
                  </a:ext>
                </a:extLst>
              </a:tr>
              <a:tr h="15031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Seb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961021"/>
                  </a:ext>
                </a:extLst>
              </a:tr>
              <a:tr h="16337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79313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871070" y="1988840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150990" y="3177180"/>
            <a:ext cx="20162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Its nose is too long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3278" y="1988840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64411" y="3500345"/>
            <a:ext cx="20099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It’s too big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15486" y="1988840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98038" y="3177180"/>
            <a:ext cx="18316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They are too small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87694" y="1988840"/>
            <a:ext cx="883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Yes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11630" y="3158172"/>
            <a:ext cx="19594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They are so cute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471985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王子想要一个新宠物，但是他觉得长颈鹿太高了、大象鼻子太长、鲸鱼太大、金鱼太小。最后他选择小鸡作为新宠物，因为他觉得它们很可爱。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530</Words>
  <Application>Microsoft Office PowerPoint</Application>
  <PresentationFormat>自定义</PresentationFormat>
  <Paragraphs>50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IPAPANNEW</vt:lpstr>
      <vt:lpstr>仿宋</vt:lpstr>
      <vt:lpstr>黑体</vt:lpstr>
      <vt:lpstr>楷体</vt:lpstr>
      <vt:lpstr>宋体</vt:lpstr>
      <vt:lpstr>Arial</vt:lpstr>
      <vt:lpstr>Calibri</vt:lpstr>
      <vt:lpstr>Courier 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2025-06-24T02:37:03Z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